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1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EB7D-B8C2-4849-971F-18E96A19A41E}" type="datetimeFigureOut">
              <a:rPr lang="sl-SI" smtClean="0"/>
              <a:t>17.4.2016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7E80-D20F-4199-9765-F13315679D8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9172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EB7D-B8C2-4849-971F-18E96A19A41E}" type="datetimeFigureOut">
              <a:rPr lang="sl-SI" smtClean="0"/>
              <a:t>17.4.2016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7E80-D20F-4199-9765-F13315679D8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3971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EB7D-B8C2-4849-971F-18E96A19A41E}" type="datetimeFigureOut">
              <a:rPr lang="sl-SI" smtClean="0"/>
              <a:t>17.4.2016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7E80-D20F-4199-9765-F13315679D8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72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EB7D-B8C2-4849-971F-18E96A19A41E}" type="datetimeFigureOut">
              <a:rPr lang="sl-SI" smtClean="0"/>
              <a:t>17.4.2016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7E80-D20F-4199-9765-F13315679D8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8925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EB7D-B8C2-4849-971F-18E96A19A41E}" type="datetimeFigureOut">
              <a:rPr lang="sl-SI" smtClean="0"/>
              <a:t>17.4.2016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7E80-D20F-4199-9765-F13315679D8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4286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EB7D-B8C2-4849-971F-18E96A19A41E}" type="datetimeFigureOut">
              <a:rPr lang="sl-SI" smtClean="0"/>
              <a:t>17.4.2016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7E80-D20F-4199-9765-F13315679D8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6676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EB7D-B8C2-4849-971F-18E96A19A41E}" type="datetimeFigureOut">
              <a:rPr lang="sl-SI" smtClean="0"/>
              <a:t>17.4.2016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7E80-D20F-4199-9765-F13315679D8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56525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EB7D-B8C2-4849-971F-18E96A19A41E}" type="datetimeFigureOut">
              <a:rPr lang="sl-SI" smtClean="0"/>
              <a:t>17.4.2016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7E80-D20F-4199-9765-F13315679D8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257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EB7D-B8C2-4849-971F-18E96A19A41E}" type="datetimeFigureOut">
              <a:rPr lang="sl-SI" smtClean="0"/>
              <a:t>17.4.2016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7E80-D20F-4199-9765-F13315679D8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5317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EB7D-B8C2-4849-971F-18E96A19A41E}" type="datetimeFigureOut">
              <a:rPr lang="sl-SI" smtClean="0"/>
              <a:t>17.4.2016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7E80-D20F-4199-9765-F13315679D8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470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EB7D-B8C2-4849-971F-18E96A19A41E}" type="datetimeFigureOut">
              <a:rPr lang="sl-SI" smtClean="0"/>
              <a:t>17.4.2016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A7E80-D20F-4199-9765-F13315679D8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208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BEB7D-B8C2-4849-971F-18E96A19A41E}" type="datetimeFigureOut">
              <a:rPr lang="sl-SI" smtClean="0"/>
              <a:t>17.4.2016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A7E80-D20F-4199-9765-F13315679D8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6321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399" y="135466"/>
            <a:ext cx="11766331" cy="7274327"/>
          </a:xfrm>
        </p:spPr>
        <p:txBody>
          <a:bodyPr>
            <a:normAutofit fontScale="90000"/>
          </a:bodyPr>
          <a:lstStyle/>
          <a:p>
            <a:pPr algn="l"/>
            <a:r>
              <a:rPr lang="sl-SI" sz="4400" b="1" dirty="0" smtClean="0"/>
              <a:t>Od </a:t>
            </a:r>
            <a:r>
              <a:rPr lang="sl-SI" sz="4400" b="1" dirty="0" smtClean="0">
                <a:solidFill>
                  <a:srgbClr val="C00000"/>
                </a:solidFill>
              </a:rPr>
              <a:t>18. do 22. </a:t>
            </a:r>
            <a:r>
              <a:rPr lang="sl-SI" sz="4400" b="1" smtClean="0">
                <a:solidFill>
                  <a:srgbClr val="C00000"/>
                </a:solidFill>
              </a:rPr>
              <a:t>aprila </a:t>
            </a:r>
            <a:r>
              <a:rPr lang="sl-SI" sz="4400" b="1" dirty="0" smtClean="0">
                <a:solidFill>
                  <a:srgbClr val="C00000"/>
                </a:solidFill>
              </a:rPr>
              <a:t>2016</a:t>
            </a:r>
            <a:r>
              <a:rPr lang="sl-SI" sz="4400" b="1" dirty="0"/>
              <a:t> </a:t>
            </a:r>
            <a:r>
              <a:rPr lang="sl-SI" sz="4400" b="1" dirty="0" smtClean="0"/>
              <a:t>bo potekala zbiralna akcija </a:t>
            </a:r>
            <a:br>
              <a:rPr lang="sl-SI" sz="4400" b="1" dirty="0" smtClean="0"/>
            </a:br>
            <a:r>
              <a:rPr lang="sl-SI" sz="4400" b="1" dirty="0" smtClean="0">
                <a:solidFill>
                  <a:srgbClr val="C00000"/>
                </a:solidFill>
              </a:rPr>
              <a:t>OTROŠKIH in MLADINSKIH oblačil ter obutve</a:t>
            </a:r>
            <a:r>
              <a:rPr lang="sl-SI" sz="4400" b="1" dirty="0" smtClean="0"/>
              <a:t>. </a:t>
            </a:r>
            <a:br>
              <a:rPr lang="sl-SI" sz="4400" b="1" dirty="0" smtClean="0"/>
            </a:br>
            <a:r>
              <a:rPr lang="sl-SI" sz="4400" b="1" dirty="0" smtClean="0"/>
              <a:t/>
            </a:r>
            <a:br>
              <a:rPr lang="sl-SI" sz="4400" b="1" dirty="0" smtClean="0"/>
            </a:br>
            <a:r>
              <a:rPr lang="sl-SI" sz="4400" b="1" dirty="0" smtClean="0"/>
              <a:t>Zbrana oblačila in obutev bomo predali </a:t>
            </a:r>
            <a:br>
              <a:rPr lang="sl-SI" sz="4400" b="1" dirty="0" smtClean="0"/>
            </a:br>
            <a:r>
              <a:rPr lang="sl-SI" sz="4400" b="1" dirty="0" smtClean="0"/>
              <a:t>Zvezi prijateljev mladine Ljubljana Moste - Polje.</a:t>
            </a:r>
            <a:br>
              <a:rPr lang="sl-SI" sz="4400" b="1" dirty="0" smtClean="0"/>
            </a:br>
            <a:r>
              <a:rPr lang="sl-SI" sz="4400" b="1" dirty="0"/>
              <a:t/>
            </a:r>
            <a:br>
              <a:rPr lang="sl-SI" sz="4400" b="1" dirty="0"/>
            </a:br>
            <a:r>
              <a:rPr lang="sl-SI" sz="4400" b="1" dirty="0" smtClean="0"/>
              <a:t>Oblačila se bodo zbirala za otroke v družinah, ki potrebujejo našo pomoč. </a:t>
            </a:r>
            <a:br>
              <a:rPr lang="sl-SI" sz="4400" b="1" dirty="0" smtClean="0"/>
            </a:br>
            <a:r>
              <a:rPr lang="sl-SI" sz="4400" b="1" dirty="0" smtClean="0"/>
              <a:t/>
            </a:r>
            <a:br>
              <a:rPr lang="sl-SI" sz="4400" b="1" dirty="0" smtClean="0"/>
            </a:br>
            <a:r>
              <a:rPr lang="sl-SI" sz="4400" b="1" dirty="0" smtClean="0"/>
              <a:t/>
            </a:r>
            <a:br>
              <a:rPr lang="sl-SI" sz="4400" b="1" dirty="0" smtClean="0"/>
            </a:br>
            <a:r>
              <a:rPr lang="sl-SI" sz="4400" b="1" dirty="0" smtClean="0"/>
              <a:t>Oblačila in obutev lahko prinesete v </a:t>
            </a:r>
            <a:r>
              <a:rPr lang="sl-SI" sz="4400" b="1" dirty="0" smtClean="0">
                <a:solidFill>
                  <a:srgbClr val="C00000"/>
                </a:solidFill>
              </a:rPr>
              <a:t>sobo za goste pri zobozdravstveni ambulanti</a:t>
            </a:r>
            <a:r>
              <a:rPr lang="sl-SI" sz="4400" b="1" dirty="0" smtClean="0"/>
              <a:t>.                              Hvala                          </a:t>
            </a:r>
            <a:br>
              <a:rPr lang="sl-SI" sz="4400" b="1" dirty="0" smtClean="0"/>
            </a:br>
            <a:endParaRPr lang="sl-SI" sz="4400" b="1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5623" y="971043"/>
            <a:ext cx="2066267" cy="1386230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9661" y="4172607"/>
            <a:ext cx="6002229" cy="15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206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Officeova tema</vt:lpstr>
      <vt:lpstr>Od 18. do 22. aprila 2016 bo potekala zbiralna akcija  OTROŠKIH in MLADINSKIH oblačil ter obutve.   Zbrana oblačila in obutev bomo predali  Zvezi prijateljev mladine Ljubljana Moste - Polje.  Oblačila se bodo zbirala za otroke v družinah, ki potrebujejo našo pomoč.    Oblačila in obutev lahko prinesete v sobo za goste pri zobozdravstveni ambulanti.                              Hvala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5. do 9. oktobra 2015, v času tedna otroka,  bo potekala zbiralna akcija  otroških zimskih oblačil in obutve za otroke.   Zbrana oblačila in obutev bomo predali  Rdečemu križu Šmarje za otroke beguncev.      Oblačila lahko prinesete v sobo za goste pri zobozdravstveni ambulanti.</dc:title>
  <dc:creator>Marjeta Dečman</dc:creator>
  <cp:lastModifiedBy>Marjeta</cp:lastModifiedBy>
  <cp:revision>5</cp:revision>
  <dcterms:created xsi:type="dcterms:W3CDTF">2015-10-01T06:40:45Z</dcterms:created>
  <dcterms:modified xsi:type="dcterms:W3CDTF">2016-04-17T18:34:43Z</dcterms:modified>
</cp:coreProperties>
</file>